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5"/>
  </p:notesMasterIdLst>
  <p:sldIdLst>
    <p:sldId id="256" r:id="rId3"/>
    <p:sldId id="264" r:id="rId4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BODY/KG/VANITHA/POORNIMA/SNSACD</a:t>
            </a:r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BODY/KG/VANITHA/POORNIMA/SNSACD</a:t>
            </a:r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BODY/KG/VANITHA/POORNIMA/SNSACD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BODY/KG/VANITHA/POORNIMA/SNSACD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BODY/KG/VANITHA/POORNIMA/SNSACD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BODY/KG/VANITHA/POORNIMA/SNSACD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BODY/KG/VANITHA/POORNIMA/SNSACD</a:t>
            </a: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BODY/KG/VANITHA/POORNIMA/SNSACD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BODY/KG/VANITHA/POORNIMA/SNSACD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BODY/KG/VANITHA/POORNIMA/SNSACD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BODY/KG/VANITHA/POORNIMA/SNSACD</a:t>
            </a: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BODY/KG/VANITHA/POORNIMA/SNSACD</a:t>
            </a:r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BODY/KG/VANITHA/POORNIMA/SNSACD</a:t>
            </a:r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BODY/KG/VANITHA/POORNIMA/SNSACD</a:t>
            </a:r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BODY/KG/VANITHA/POORNIMA/SNSACD</a:t>
            </a:r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BODY/KG/VANITHA/POORNIMA/SNSACD</a:t>
            </a:r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BODY/KG/VANITHA/POORNIMA/SNSACD</a:t>
            </a:r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BODY/KG/VANITHA/POORNIMA/SNSACD</a:t>
            </a:r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BODY/KG/VANITHA/POORNIMA/SNSACD</a:t>
            </a:r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BODY/KG/VANITHA/POORNIMA/SNSACD</a:t>
            </a:r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PARTS OF THE BODY/KG/VANITHA/POORNIMA/SNSACD</a:t>
            </a:r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IN" smtClean="0"/>
              <a:t>PARTS OF THE BODY/KG/VANITHA/POORNIMA/SNSACD</a:t>
            </a:r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18/6/2020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IN" smtClean="0"/>
              <a:t>PARTS OF THE BODY/KG/VANITHA/POORNIMA/SNSACD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1" i="0" u="none" strike="noStrike" cap="none" dirty="0">
                <a:solidFill>
                  <a:srgbClr val="000000"/>
                </a:solidFill>
                <a:latin typeface="+mj-lt"/>
                <a:ea typeface="Cambria"/>
                <a:cs typeface="Cambria"/>
                <a:sym typeface="Cambria"/>
              </a:rPr>
              <a:t>     </a:t>
            </a:r>
            <a:r>
              <a:rPr lang="en-US" sz="9600" b="1" i="0" u="none" strike="noStrike" cap="none" dirty="0" smtClean="0">
                <a:solidFill>
                  <a:srgbClr val="000000"/>
                </a:solidFill>
                <a:latin typeface="+mj-lt"/>
                <a:ea typeface="Cambria"/>
                <a:cs typeface="Cambria"/>
                <a:sym typeface="Cambria"/>
              </a:rPr>
              <a:t>PARTS OF THE BODY</a:t>
            </a:r>
            <a:endParaRPr sz="9600" b="1" i="0" u="none" strike="noStrike" cap="none">
              <a:solidFill>
                <a:srgbClr val="000000"/>
              </a:solidFill>
              <a:latin typeface="+mj-lt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18/6/2020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PARTS OF THE BODY/KG/VANITHA/POORNIMA/SNSACD</a:t>
            </a:r>
            <a:endParaRPr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</a:rPr>
              <a:t>18/6/2020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PARTS OF THE BODY/KG/VANITHA/POORNIMA/SNSACD</a:t>
            </a: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2/2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1303" y="613948"/>
            <a:ext cx="6945548" cy="82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12</Words>
  <PresentationFormat>Custom</PresentationFormat>
  <Paragraphs>14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1_Office Theme</vt:lpstr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Poornima</cp:lastModifiedBy>
  <cp:revision>7</cp:revision>
  <dcterms:created xsi:type="dcterms:W3CDTF">2006-08-16T00:00:00Z</dcterms:created>
  <dcterms:modified xsi:type="dcterms:W3CDTF">2020-07-11T06:33:52Z</dcterms:modified>
</cp:coreProperties>
</file>